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5"/>
  </p:notesMasterIdLst>
  <p:handoutMasterIdLst>
    <p:handoutMasterId r:id="rId16"/>
  </p:handoutMasterIdLst>
  <p:sldIdLst>
    <p:sldId id="256" r:id="rId4"/>
    <p:sldId id="408" r:id="rId5"/>
    <p:sldId id="398" r:id="rId6"/>
    <p:sldId id="394" r:id="rId7"/>
    <p:sldId id="261" r:id="rId8"/>
    <p:sldId id="415" r:id="rId9"/>
    <p:sldId id="416" r:id="rId10"/>
    <p:sldId id="413" r:id="rId11"/>
    <p:sldId id="279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4660"/>
  </p:normalViewPr>
  <p:slideViewPr>
    <p:cSldViewPr snapToGrid="0">
      <p:cViewPr varScale="1">
        <p:scale>
          <a:sx n="84" d="100"/>
          <a:sy n="84" d="100"/>
        </p:scale>
        <p:origin x="225" y="39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7A12D-6797-4843-B572-F71D3BDD4A5F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AFB74-9AF4-42F6-8C5E-FD17BD5C5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55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1000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80000" y="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0000" y="351000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493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">
            <a:extLst>
              <a:ext uri="{FF2B5EF4-FFF2-40B4-BE49-F238E27FC236}">
                <a16:creationId xmlns:a16="http://schemas.microsoft.com/office/drawing/2014/main" id="{ACB75797-444B-4220-BC97-38CE52E5E0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09" y="1780083"/>
            <a:ext cx="2649566" cy="4646531"/>
          </a:xfrm>
          <a:prstGeom prst="rect">
            <a:avLst/>
          </a:prstGeom>
        </p:spPr>
      </p:pic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20F7F0AE-C436-4735-B7FD-B86F9B1B8F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5137" y="2532537"/>
            <a:ext cx="1877187" cy="281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0102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1" r:id="rId12"/>
    <p:sldLayoutId id="2147483707" r:id="rId13"/>
    <p:sldLayoutId id="2147483708" r:id="rId14"/>
    <p:sldLayoutId id="2147483709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An idea that will change the world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Warning Planet, cool ideas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/>
              <a:t>SpaceApp</a:t>
            </a:r>
            <a:r>
              <a:rPr lang="en-US" altLang="ko-KR" dirty="0"/>
              <a:t>, Madrid 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05" y="671915"/>
            <a:ext cx="3480390" cy="3480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10" y="1351007"/>
            <a:ext cx="1137973" cy="991882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7662E857-EE4D-48BA-808F-0ADFC412EE35}"/>
              </a:ext>
            </a:extLst>
          </p:cNvPr>
          <p:cNvSpPr txBox="1">
            <a:spLocks/>
          </p:cNvSpPr>
          <p:nvPr/>
        </p:nvSpPr>
        <p:spPr>
          <a:xfrm>
            <a:off x="0" y="2459132"/>
            <a:ext cx="12191852" cy="1325563"/>
          </a:xfrm>
        </p:spPr>
        <p:txBody>
          <a:bodyPr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Greengineering</a:t>
            </a:r>
            <a:r>
              <a:rPr lang="es-ES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98">
            <a:extLst>
              <a:ext uri="{FF2B5EF4-FFF2-40B4-BE49-F238E27FC236}">
                <a16:creationId xmlns:a16="http://schemas.microsoft.com/office/drawing/2014/main" id="{37162C05-27FA-40C4-A287-75BCCE1A0044}"/>
              </a:ext>
            </a:extLst>
          </p:cNvPr>
          <p:cNvSpPr/>
          <p:nvPr/>
        </p:nvSpPr>
        <p:spPr>
          <a:xfrm>
            <a:off x="6771733" y="1933883"/>
            <a:ext cx="715046" cy="7349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Lets start Today</a:t>
            </a: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B069A208-E5E5-4E6E-82D8-8EC244424591}"/>
              </a:ext>
            </a:extLst>
          </p:cNvPr>
          <p:cNvSpPr/>
          <p:nvPr/>
        </p:nvSpPr>
        <p:spPr>
          <a:xfrm>
            <a:off x="3286353" y="5479760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20">
            <a:extLst>
              <a:ext uri="{FF2B5EF4-FFF2-40B4-BE49-F238E27FC236}">
                <a16:creationId xmlns:a16="http://schemas.microsoft.com/office/drawing/2014/main" id="{DD0D24D3-92CA-48A5-B897-8C3AFDF00F65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7983A7-8102-4234-94B3-F7F2818A4D1D}"/>
              </a:ext>
            </a:extLst>
          </p:cNvPr>
          <p:cNvGrpSpPr/>
          <p:nvPr/>
        </p:nvGrpSpPr>
        <p:grpSpPr>
          <a:xfrm>
            <a:off x="2573323" y="3239875"/>
            <a:ext cx="3424074" cy="2061065"/>
            <a:chOff x="3822699" y="3271566"/>
            <a:chExt cx="3424074" cy="2061065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2F8C5122-F3AF-4B04-A66A-82A90F2248AA}"/>
                </a:ext>
              </a:extLst>
            </p:cNvPr>
            <p:cNvSpPr/>
            <p:nvPr/>
          </p:nvSpPr>
          <p:spPr>
            <a:xfrm>
              <a:off x="5712698" y="3768300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2A00A098-7187-4F30-A93A-1FA438448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744" y="3568339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E492BA1-C40A-4F17-9F62-4F7C74758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3140" y="5182431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7AFD26-810E-4424-B189-FEE1F3CE7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9250" y="5182431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2F5BD5C-BD59-4E32-8077-DDC574290C9C}"/>
                </a:ext>
              </a:extLst>
            </p:cNvPr>
            <p:cNvSpPr/>
            <p:nvPr/>
          </p:nvSpPr>
          <p:spPr>
            <a:xfrm>
              <a:off x="3960759" y="3983866"/>
              <a:ext cx="495528" cy="331718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E8D1C80-696A-45BB-B030-31838CFDB190}"/>
                </a:ext>
              </a:extLst>
            </p:cNvPr>
            <p:cNvSpPr/>
            <p:nvPr/>
          </p:nvSpPr>
          <p:spPr>
            <a:xfrm>
              <a:off x="4133858" y="3545334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C197227-A473-4E44-9FE7-81769BCFA987}"/>
                </a:ext>
              </a:extLst>
            </p:cNvPr>
            <p:cNvSpPr/>
            <p:nvPr/>
          </p:nvSpPr>
          <p:spPr>
            <a:xfrm>
              <a:off x="4972962" y="3534634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38CBEDF-6A0D-4B8A-B150-AEC47DC05A8C}"/>
                </a:ext>
              </a:extLst>
            </p:cNvPr>
            <p:cNvSpPr/>
            <p:nvPr/>
          </p:nvSpPr>
          <p:spPr>
            <a:xfrm>
              <a:off x="5381235" y="3462603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3E75799-AA16-4E11-B29D-2EFDB03CDE3D}"/>
                </a:ext>
              </a:extLst>
            </p:cNvPr>
            <p:cNvSpPr/>
            <p:nvPr/>
          </p:nvSpPr>
          <p:spPr>
            <a:xfrm>
              <a:off x="4417237" y="3271566"/>
              <a:ext cx="866102" cy="579789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27FAC77-65FA-46D6-B2EA-E8B9BA4CE7D2}"/>
                </a:ext>
              </a:extLst>
            </p:cNvPr>
            <p:cNvSpPr/>
            <p:nvPr/>
          </p:nvSpPr>
          <p:spPr>
            <a:xfrm>
              <a:off x="4034585" y="4335042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432CA51-6F9E-4AA6-B8B9-82A80D26586B}"/>
                </a:ext>
              </a:extLst>
            </p:cNvPr>
            <p:cNvSpPr/>
            <p:nvPr/>
          </p:nvSpPr>
          <p:spPr>
            <a:xfrm>
              <a:off x="5133413" y="3977167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D262010-6A73-4A6B-874C-1D83BA4AB0A2}"/>
                </a:ext>
              </a:extLst>
            </p:cNvPr>
            <p:cNvSpPr/>
            <p:nvPr/>
          </p:nvSpPr>
          <p:spPr>
            <a:xfrm>
              <a:off x="5569994" y="4130007"/>
              <a:ext cx="371396" cy="248621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980FE32-DB3E-4E6E-9A1B-B68C0BB4A881}"/>
                </a:ext>
              </a:extLst>
            </p:cNvPr>
            <p:cNvSpPr/>
            <p:nvPr/>
          </p:nvSpPr>
          <p:spPr>
            <a:xfrm>
              <a:off x="3822699" y="3752183"/>
              <a:ext cx="508822" cy="340617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Group 25">
            <a:extLst>
              <a:ext uri="{FF2B5EF4-FFF2-40B4-BE49-F238E27FC236}">
                <a16:creationId xmlns:a16="http://schemas.microsoft.com/office/drawing/2014/main" id="{00890B7F-1ACC-4E54-99DA-B7ADDFB7CEA5}"/>
              </a:ext>
            </a:extLst>
          </p:cNvPr>
          <p:cNvGrpSpPr/>
          <p:nvPr/>
        </p:nvGrpSpPr>
        <p:grpSpPr>
          <a:xfrm>
            <a:off x="5663229" y="2276476"/>
            <a:ext cx="2464134" cy="3658440"/>
            <a:chOff x="4722461" y="2154570"/>
            <a:chExt cx="2138037" cy="3174291"/>
          </a:xfrm>
        </p:grpSpPr>
        <p:grpSp>
          <p:nvGrpSpPr>
            <p:cNvPr id="65" name="Group 23">
              <a:extLst>
                <a:ext uri="{FF2B5EF4-FFF2-40B4-BE49-F238E27FC236}">
                  <a16:creationId xmlns:a16="http://schemas.microsoft.com/office/drawing/2014/main" id="{30172C65-09C2-496D-99B8-4F3F4CB081D5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82" name="Rectangle 15">
                <a:extLst>
                  <a:ext uri="{FF2B5EF4-FFF2-40B4-BE49-F238E27FC236}">
                    <a16:creationId xmlns:a16="http://schemas.microsoft.com/office/drawing/2014/main" id="{CBAFF055-08F7-4463-8239-926CC97B6919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Group 88">
                <a:extLst>
                  <a:ext uri="{FF2B5EF4-FFF2-40B4-BE49-F238E27FC236}">
                    <a16:creationId xmlns:a16="http://schemas.microsoft.com/office/drawing/2014/main" id="{F279B65D-37E5-493D-8D42-EFD547B4433D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79" name="Rectangle 15">
                  <a:extLst>
                    <a:ext uri="{FF2B5EF4-FFF2-40B4-BE49-F238E27FC236}">
                      <a16:creationId xmlns:a16="http://schemas.microsoft.com/office/drawing/2014/main" id="{BCA1DCE0-037F-4B57-9523-F02587E44E50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Rectangle 15">
                  <a:extLst>
                    <a:ext uri="{FF2B5EF4-FFF2-40B4-BE49-F238E27FC236}">
                      <a16:creationId xmlns:a16="http://schemas.microsoft.com/office/drawing/2014/main" id="{3C7E8771-835B-4428-BBC0-072E25C3CD29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Oval 97">
              <a:extLst>
                <a:ext uri="{FF2B5EF4-FFF2-40B4-BE49-F238E27FC236}">
                  <a16:creationId xmlns:a16="http://schemas.microsoft.com/office/drawing/2014/main" id="{EE7E0586-516A-4321-B83B-0C01156A776F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Oval 98">
              <a:extLst>
                <a:ext uri="{FF2B5EF4-FFF2-40B4-BE49-F238E27FC236}">
                  <a16:creationId xmlns:a16="http://schemas.microsoft.com/office/drawing/2014/main" id="{DDEE27CE-DC1F-4EE6-AD33-AB3A98B32656}"/>
                </a:ext>
              </a:extLst>
            </p:cNvPr>
            <p:cNvSpPr/>
            <p:nvPr/>
          </p:nvSpPr>
          <p:spPr>
            <a:xfrm>
              <a:off x="6240080" y="3258059"/>
              <a:ext cx="620418" cy="6376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" name="Group 103">
            <a:extLst>
              <a:ext uri="{FF2B5EF4-FFF2-40B4-BE49-F238E27FC236}">
                <a16:creationId xmlns:a16="http://schemas.microsoft.com/office/drawing/2014/main" id="{FDD03733-EAE7-4777-BA81-2F11164A64C4}"/>
              </a:ext>
            </a:extLst>
          </p:cNvPr>
          <p:cNvGrpSpPr/>
          <p:nvPr/>
        </p:nvGrpSpPr>
        <p:grpSpPr>
          <a:xfrm>
            <a:off x="7561873" y="2105451"/>
            <a:ext cx="3501462" cy="400110"/>
            <a:chOff x="4965551" y="1884808"/>
            <a:chExt cx="1780587" cy="4001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CF71E04-BB2A-480F-99C5-2D7E5222FDA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089124-7315-46B0-90D8-B72F043C801F}"/>
                </a:ext>
              </a:extLst>
            </p:cNvPr>
            <p:cNvSpPr txBox="1"/>
            <p:nvPr/>
          </p:nvSpPr>
          <p:spPr>
            <a:xfrm>
              <a:off x="4965551" y="1884808"/>
              <a:ext cx="1780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Find an equal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Smiley Face 14">
            <a:extLst>
              <a:ext uri="{FF2B5EF4-FFF2-40B4-BE49-F238E27FC236}">
                <a16:creationId xmlns:a16="http://schemas.microsoft.com/office/drawing/2014/main" id="{09624D94-B242-4F68-BA54-2436EAAF5AA9}"/>
              </a:ext>
            </a:extLst>
          </p:cNvPr>
          <p:cNvSpPr/>
          <p:nvPr/>
        </p:nvSpPr>
        <p:spPr>
          <a:xfrm>
            <a:off x="6848590" y="2027460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Rounded Rectangle 7">
            <a:extLst>
              <a:ext uri="{FF2B5EF4-FFF2-40B4-BE49-F238E27FC236}">
                <a16:creationId xmlns:a16="http://schemas.microsoft.com/office/drawing/2014/main" id="{DC6EB1DF-9DD1-4410-9F20-2A4E04D1C3DB}"/>
              </a:ext>
            </a:extLst>
          </p:cNvPr>
          <p:cNvSpPr/>
          <p:nvPr/>
        </p:nvSpPr>
        <p:spPr>
          <a:xfrm>
            <a:off x="7644136" y="368367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4" name="Group 103">
            <a:extLst>
              <a:ext uri="{FF2B5EF4-FFF2-40B4-BE49-F238E27FC236}">
                <a16:creationId xmlns:a16="http://schemas.microsoft.com/office/drawing/2014/main" id="{D852EA5D-85D6-4AA9-8A2C-073FA7997544}"/>
              </a:ext>
            </a:extLst>
          </p:cNvPr>
          <p:cNvGrpSpPr/>
          <p:nvPr/>
        </p:nvGrpSpPr>
        <p:grpSpPr>
          <a:xfrm>
            <a:off x="8325335" y="3668544"/>
            <a:ext cx="3501462" cy="400110"/>
            <a:chOff x="4965551" y="1883239"/>
            <a:chExt cx="1780587" cy="400110"/>
          </a:xfrm>
        </p:grpSpPr>
        <p:sp>
          <p:nvSpPr>
            <p:cNvPr id="45" name="TextBox 99">
              <a:extLst>
                <a:ext uri="{FF2B5EF4-FFF2-40B4-BE49-F238E27FC236}">
                  <a16:creationId xmlns:a16="http://schemas.microsoft.com/office/drawing/2014/main" id="{90E50F28-A150-4936-BF9A-9818999C481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100">
              <a:extLst>
                <a:ext uri="{FF2B5EF4-FFF2-40B4-BE49-F238E27FC236}">
                  <a16:creationId xmlns:a16="http://schemas.microsoft.com/office/drawing/2014/main" id="{921AB4C2-5336-42C4-B957-E2A17B9DBAF9}"/>
                </a:ext>
              </a:extLst>
            </p:cNvPr>
            <p:cNvSpPr txBox="1"/>
            <p:nvPr/>
          </p:nvSpPr>
          <p:spPr>
            <a:xfrm>
              <a:off x="4965551" y="1883239"/>
              <a:ext cx="1780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Download the APP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100">
            <a:extLst>
              <a:ext uri="{FF2B5EF4-FFF2-40B4-BE49-F238E27FC236}">
                <a16:creationId xmlns:a16="http://schemas.microsoft.com/office/drawing/2014/main" id="{C4A1A9FC-DFA7-4483-84CC-F586A9031BC3}"/>
              </a:ext>
            </a:extLst>
          </p:cNvPr>
          <p:cNvSpPr txBox="1"/>
          <p:nvPr/>
        </p:nvSpPr>
        <p:spPr>
          <a:xfrm>
            <a:off x="7644136" y="5349729"/>
            <a:ext cx="350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Complete a challenge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Frame 17">
            <a:extLst>
              <a:ext uri="{FF2B5EF4-FFF2-40B4-BE49-F238E27FC236}">
                <a16:creationId xmlns:a16="http://schemas.microsoft.com/office/drawing/2014/main" id="{A7EBD9FD-11F9-4084-998D-036F98F1E172}"/>
              </a:ext>
            </a:extLst>
          </p:cNvPr>
          <p:cNvSpPr/>
          <p:nvPr/>
        </p:nvSpPr>
        <p:spPr>
          <a:xfrm>
            <a:off x="6930587" y="5348913"/>
            <a:ext cx="407720" cy="4307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7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Questions time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45337A-D104-47F7-9D8C-7E99E6B32DE6}"/>
              </a:ext>
            </a:extLst>
          </p:cNvPr>
          <p:cNvSpPr txBox="1"/>
          <p:nvPr/>
        </p:nvSpPr>
        <p:spPr>
          <a:xfrm>
            <a:off x="1053986" y="4065207"/>
            <a:ext cx="3079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Marcador de posición de imagen 3" descr="Imagen que contiene cielo, estrella, agua, azul&#10;&#10;Descripción generada automáticamente">
            <a:extLst>
              <a:ext uri="{FF2B5EF4-FFF2-40B4-BE49-F238E27FC236}">
                <a16:creationId xmlns:a16="http://schemas.microsoft.com/office/drawing/2014/main" id="{1984B137-EBD4-45CD-B284-A299F33849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" r="5047"/>
          <a:stretch>
            <a:fillRect/>
          </a:stretch>
        </p:blipFill>
        <p:spPr/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744344C9-BD96-485C-B8C7-AD7878A191A3}"/>
              </a:ext>
            </a:extLst>
          </p:cNvPr>
          <p:cNvSpPr txBox="1">
            <a:spLocks/>
          </p:cNvSpPr>
          <p:nvPr/>
        </p:nvSpPr>
        <p:spPr>
          <a:xfrm>
            <a:off x="-1" y="1599440"/>
            <a:ext cx="12192000" cy="1325563"/>
          </a:xfrm>
        </p:spPr>
        <p:txBody>
          <a:bodyPr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Warming</a:t>
            </a:r>
            <a:r>
              <a:rPr lang="es-ES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s-ES" sz="5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planet</a:t>
            </a:r>
            <a:r>
              <a:rPr lang="es-ES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, </a:t>
            </a:r>
            <a:r>
              <a:rPr lang="es-ES" sz="5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cool</a:t>
            </a:r>
            <a:r>
              <a:rPr lang="es-ES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 ideas</a:t>
            </a:r>
          </a:p>
        </p:txBody>
      </p:sp>
    </p:spTree>
    <p:extLst>
      <p:ext uri="{BB962C8B-B14F-4D97-AF65-F5344CB8AC3E}">
        <p14:creationId xmlns:p14="http://schemas.microsoft.com/office/powerpoint/2010/main" val="295584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876766"/>
            <a:ext cx="12192000" cy="724247"/>
          </a:xfrm>
        </p:spPr>
        <p:txBody>
          <a:bodyPr/>
          <a:lstStyle/>
          <a:p>
            <a:r>
              <a:rPr lang="en-US" dirty="0"/>
              <a:t>Our Dream</a:t>
            </a:r>
          </a:p>
        </p:txBody>
      </p:sp>
      <p:grpSp>
        <p:nvGrpSpPr>
          <p:cNvPr id="75" name="Group 4">
            <a:extLst>
              <a:ext uri="{FF2B5EF4-FFF2-40B4-BE49-F238E27FC236}">
                <a16:creationId xmlns:a16="http://schemas.microsoft.com/office/drawing/2014/main" id="{BF8243EF-5DDB-4ACF-974B-186479CA669A}"/>
              </a:ext>
            </a:extLst>
          </p:cNvPr>
          <p:cNvGrpSpPr/>
          <p:nvPr/>
        </p:nvGrpSpPr>
        <p:grpSpPr>
          <a:xfrm>
            <a:off x="5395798" y="2171028"/>
            <a:ext cx="1388436" cy="4140966"/>
            <a:chOff x="3871798" y="1672614"/>
            <a:chExt cx="1388436" cy="4140966"/>
          </a:xfrm>
        </p:grpSpPr>
        <p:sp>
          <p:nvSpPr>
            <p:cNvPr id="76" name="Arc 2">
              <a:extLst>
                <a:ext uri="{FF2B5EF4-FFF2-40B4-BE49-F238E27FC236}">
                  <a16:creationId xmlns:a16="http://schemas.microsoft.com/office/drawing/2014/main" id="{7EE5A80F-6DF5-4DB1-BF06-223CE613098F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Arc 39">
              <a:extLst>
                <a:ext uri="{FF2B5EF4-FFF2-40B4-BE49-F238E27FC236}">
                  <a16:creationId xmlns:a16="http://schemas.microsoft.com/office/drawing/2014/main" id="{5FF70FCE-C3BC-4634-93E8-1D24A5E07CEB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accent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Arc 40">
              <a:extLst>
                <a:ext uri="{FF2B5EF4-FFF2-40B4-BE49-F238E27FC236}">
                  <a16:creationId xmlns:a16="http://schemas.microsoft.com/office/drawing/2014/main" id="{229A314E-A824-4876-BE18-1557067F77CB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Oval 3">
              <a:extLst>
                <a:ext uri="{FF2B5EF4-FFF2-40B4-BE49-F238E27FC236}">
                  <a16:creationId xmlns:a16="http://schemas.microsoft.com/office/drawing/2014/main" id="{746EAA84-3C39-41A5-8CEA-DF8675F6FCF5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42">
              <a:extLst>
                <a:ext uri="{FF2B5EF4-FFF2-40B4-BE49-F238E27FC236}">
                  <a16:creationId xmlns:a16="http://schemas.microsoft.com/office/drawing/2014/main" id="{7D0944C4-9D79-479F-911A-1289FE50C587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Oval 43">
              <a:extLst>
                <a:ext uri="{FF2B5EF4-FFF2-40B4-BE49-F238E27FC236}">
                  <a16:creationId xmlns:a16="http://schemas.microsoft.com/office/drawing/2014/main" id="{6B47D362-A19A-4825-9F72-84DFE0DF5936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Chevron 5">
            <a:extLst>
              <a:ext uri="{FF2B5EF4-FFF2-40B4-BE49-F238E27FC236}">
                <a16:creationId xmlns:a16="http://schemas.microsoft.com/office/drawing/2014/main" id="{86256D93-97A2-429E-80AE-E6D55023EABD}"/>
              </a:ext>
            </a:extLst>
          </p:cNvPr>
          <p:cNvSpPr/>
          <p:nvPr/>
        </p:nvSpPr>
        <p:spPr>
          <a:xfrm>
            <a:off x="6722082" y="267392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9" name="Chevron 67">
            <a:extLst>
              <a:ext uri="{FF2B5EF4-FFF2-40B4-BE49-F238E27FC236}">
                <a16:creationId xmlns:a16="http://schemas.microsoft.com/office/drawing/2014/main" id="{0C0BB268-3B8F-4459-B9AE-3CC35BE83B74}"/>
              </a:ext>
            </a:extLst>
          </p:cNvPr>
          <p:cNvSpPr/>
          <p:nvPr/>
        </p:nvSpPr>
        <p:spPr>
          <a:xfrm>
            <a:off x="6734133" y="544998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2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3" name="Chevron 91">
            <a:extLst>
              <a:ext uri="{FF2B5EF4-FFF2-40B4-BE49-F238E27FC236}">
                <a16:creationId xmlns:a16="http://schemas.microsoft.com/office/drawing/2014/main" id="{63BD0340-0281-41B7-B3CD-8AD83DAD36B5}"/>
              </a:ext>
            </a:extLst>
          </p:cNvPr>
          <p:cNvSpPr/>
          <p:nvPr/>
        </p:nvSpPr>
        <p:spPr>
          <a:xfrm flipH="1">
            <a:off x="5282978" y="4066886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3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42A764-572B-41A9-98D5-D67027B2BD73}"/>
              </a:ext>
            </a:extLst>
          </p:cNvPr>
          <p:cNvSpPr txBox="1"/>
          <p:nvPr/>
        </p:nvSpPr>
        <p:spPr>
          <a:xfrm>
            <a:off x="4419908" y="5576779"/>
            <a:ext cx="71921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CDF9562-F6D6-40C4-9B75-625C35418C79}"/>
              </a:ext>
            </a:extLst>
          </p:cNvPr>
          <p:cNvSpPr/>
          <p:nvPr/>
        </p:nvSpPr>
        <p:spPr>
          <a:xfrm>
            <a:off x="5651983" y="5192284"/>
            <a:ext cx="864095" cy="88718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reeform 108">
            <a:extLst>
              <a:ext uri="{FF2B5EF4-FFF2-40B4-BE49-F238E27FC236}">
                <a16:creationId xmlns:a16="http://schemas.microsoft.com/office/drawing/2014/main" id="{477DCEFF-336D-4590-A45D-8499590F84EC}"/>
              </a:ext>
            </a:extLst>
          </p:cNvPr>
          <p:cNvSpPr/>
          <p:nvPr/>
        </p:nvSpPr>
        <p:spPr>
          <a:xfrm>
            <a:off x="5833103" y="5346483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97">
            <a:extLst>
              <a:ext uri="{FF2B5EF4-FFF2-40B4-BE49-F238E27FC236}">
                <a16:creationId xmlns:a16="http://schemas.microsoft.com/office/drawing/2014/main" id="{1BAE0B59-601E-4A7F-88F2-5FE0B72F143D}"/>
              </a:ext>
            </a:extLst>
          </p:cNvPr>
          <p:cNvSpPr txBox="1"/>
          <p:nvPr/>
        </p:nvSpPr>
        <p:spPr>
          <a:xfrm>
            <a:off x="5787343" y="5312578"/>
            <a:ext cx="336819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One Idea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97">
            <a:extLst>
              <a:ext uri="{FF2B5EF4-FFF2-40B4-BE49-F238E27FC236}">
                <a16:creationId xmlns:a16="http://schemas.microsoft.com/office/drawing/2014/main" id="{AB9FCE1D-B1C2-4DC4-9EF5-ABD6456D26D9}"/>
              </a:ext>
            </a:extLst>
          </p:cNvPr>
          <p:cNvSpPr txBox="1"/>
          <p:nvPr/>
        </p:nvSpPr>
        <p:spPr>
          <a:xfrm>
            <a:off x="1657108" y="3937123"/>
            <a:ext cx="336819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One Action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97">
            <a:extLst>
              <a:ext uri="{FF2B5EF4-FFF2-40B4-BE49-F238E27FC236}">
                <a16:creationId xmlns:a16="http://schemas.microsoft.com/office/drawing/2014/main" id="{BB95A1DF-5979-46A7-8820-338C79314CA4}"/>
              </a:ext>
            </a:extLst>
          </p:cNvPr>
          <p:cNvSpPr txBox="1"/>
          <p:nvPr/>
        </p:nvSpPr>
        <p:spPr>
          <a:xfrm>
            <a:off x="7042054" y="2525746"/>
            <a:ext cx="336819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One Movement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8A8C919-4EFE-41C5-80E6-764618A10CD7}"/>
              </a:ext>
            </a:extLst>
          </p:cNvPr>
          <p:cNvSpPr/>
          <p:nvPr/>
        </p:nvSpPr>
        <p:spPr>
          <a:xfrm>
            <a:off x="5663953" y="2404124"/>
            <a:ext cx="864095" cy="88718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Oval 25">
            <a:extLst>
              <a:ext uri="{FF2B5EF4-FFF2-40B4-BE49-F238E27FC236}">
                <a16:creationId xmlns:a16="http://schemas.microsoft.com/office/drawing/2014/main" id="{9B9DC061-D04A-45F6-BE66-323E8411052D}"/>
              </a:ext>
            </a:extLst>
          </p:cNvPr>
          <p:cNvSpPr>
            <a:spLocks noChangeAspect="1"/>
          </p:cNvSpPr>
          <p:nvPr/>
        </p:nvSpPr>
        <p:spPr>
          <a:xfrm>
            <a:off x="5833716" y="2573594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0A59575-F279-42AB-BE5F-BDFE3A1AB1CE}"/>
              </a:ext>
            </a:extLst>
          </p:cNvPr>
          <p:cNvSpPr/>
          <p:nvPr/>
        </p:nvSpPr>
        <p:spPr>
          <a:xfrm>
            <a:off x="5654307" y="3771863"/>
            <a:ext cx="864095" cy="887186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Freeform 32">
            <a:extLst>
              <a:ext uri="{FF2B5EF4-FFF2-40B4-BE49-F238E27FC236}">
                <a16:creationId xmlns:a16="http://schemas.microsoft.com/office/drawing/2014/main" id="{E51A67E7-B397-4C8D-BF10-8C5302A8D3D0}"/>
              </a:ext>
            </a:extLst>
          </p:cNvPr>
          <p:cNvSpPr/>
          <p:nvPr/>
        </p:nvSpPr>
        <p:spPr>
          <a:xfrm>
            <a:off x="5797256" y="3900035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5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Marcador de posición de imagen 33" descr="Imagen que contiene exterior, edificio, pasto, firmar&#10;&#10;Descripción generada automáticamente">
            <a:extLst>
              <a:ext uri="{FF2B5EF4-FFF2-40B4-BE49-F238E27FC236}">
                <a16:creationId xmlns:a16="http://schemas.microsoft.com/office/drawing/2014/main" id="{80316C11-FC58-4C28-B3A3-1BBD53D13B4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" b="5529"/>
          <a:stretch>
            <a:fillRect/>
          </a:stretch>
        </p:blipFill>
        <p:spPr/>
      </p:pic>
      <p:pic>
        <p:nvPicPr>
          <p:cNvPr id="32" name="Marcador de posición de imagen 31" descr="Oso polar en el agua&#10;&#10;Descripción generada automáticamente">
            <a:extLst>
              <a:ext uri="{FF2B5EF4-FFF2-40B4-BE49-F238E27FC236}">
                <a16:creationId xmlns:a16="http://schemas.microsoft.com/office/drawing/2014/main" id="{16E43F53-AB94-4D94-B393-8C72ACFE12B6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4" b="11174"/>
          <a:stretch>
            <a:fillRect/>
          </a:stretch>
        </p:blipFill>
        <p:spPr/>
      </p:pic>
      <p:pic>
        <p:nvPicPr>
          <p:cNvPr id="20" name="Marcador de posición de imagen 19" descr="Vista de un lago&#10;&#10;Descripción generada automáticamente">
            <a:extLst>
              <a:ext uri="{FF2B5EF4-FFF2-40B4-BE49-F238E27FC236}">
                <a16:creationId xmlns:a16="http://schemas.microsoft.com/office/drawing/2014/main" id="{D7B8FB9A-D48D-4700-A1AA-28C1DE6C0CE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b="7920"/>
          <a:stretch>
            <a:fillRect/>
          </a:stretch>
        </p:blipFill>
        <p:spPr/>
      </p:pic>
      <p:pic>
        <p:nvPicPr>
          <p:cNvPr id="28" name="Marcador de posición de imagen 27" descr="Imagen que contiene exterior, desierto, sucio, caminando&#10;&#10;Descripción generada automáticamente">
            <a:extLst>
              <a:ext uri="{FF2B5EF4-FFF2-40B4-BE49-F238E27FC236}">
                <a16:creationId xmlns:a16="http://schemas.microsoft.com/office/drawing/2014/main" id="{B1EA124D-9EDA-41FB-9510-50F6D19E27F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6" b="8216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>
            <a:off x="4115780" y="1931912"/>
            <a:ext cx="3960440" cy="30092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 Placeholder 10"/>
          <p:cNvSpPr txBox="1">
            <a:spLocks/>
          </p:cNvSpPr>
          <p:nvPr/>
        </p:nvSpPr>
        <p:spPr>
          <a:xfrm>
            <a:off x="4115780" y="2650123"/>
            <a:ext cx="3960440" cy="155775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ko-KR" sz="7200" b="1" u="sng" dirty="0">
                <a:solidFill>
                  <a:schemeClr val="bg1"/>
                </a:solidFill>
                <a:latin typeface="+mj-lt"/>
                <a:cs typeface="Arial" pitchFamily="34" charset="0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58884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Interactive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Identify Actions Repercussion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63159" y="1761067"/>
            <a:ext cx="3335866" cy="3335866"/>
            <a:chOff x="1820334" y="1761067"/>
            <a:chExt cx="3335866" cy="3335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>
            <a:stCxn id="6" idx="2"/>
          </p:cNvCxnSpPr>
          <p:nvPr/>
        </p:nvCxnSpPr>
        <p:spPr>
          <a:xfrm>
            <a:off x="3365583" y="3429000"/>
            <a:ext cx="804536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3123184" y="2702677"/>
            <a:ext cx="771842" cy="6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489AD3-478D-4ABB-B247-9CF0DCD11D68}"/>
              </a:ext>
            </a:extLst>
          </p:cNvPr>
          <p:cNvGrpSpPr/>
          <p:nvPr/>
        </p:nvGrpSpPr>
        <p:grpSpPr>
          <a:xfrm>
            <a:off x="10176924" y="2995005"/>
            <a:ext cx="854959" cy="854959"/>
            <a:chOff x="418206" y="2933841"/>
            <a:chExt cx="1069264" cy="1069264"/>
          </a:xfrm>
        </p:grpSpPr>
        <p:sp>
          <p:nvSpPr>
            <p:cNvPr id="39" name="Teardrop 35">
              <a:extLst>
                <a:ext uri="{FF2B5EF4-FFF2-40B4-BE49-F238E27FC236}">
                  <a16:creationId xmlns:a16="http://schemas.microsoft.com/office/drawing/2014/main" id="{BF0E8FFC-F0B4-4544-BBB8-E65115387229}"/>
                </a:ext>
              </a:extLst>
            </p:cNvPr>
            <p:cNvSpPr/>
            <p:nvPr/>
          </p:nvSpPr>
          <p:spPr>
            <a:xfrm rot="18900000">
              <a:off x="418206" y="2933841"/>
              <a:ext cx="1069264" cy="1069264"/>
            </a:xfrm>
            <a:prstGeom prst="teardrop">
              <a:avLst/>
            </a:prstGeom>
            <a:solidFill>
              <a:schemeClr val="accent2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40" name="Teardrop 35">
              <a:extLst>
                <a:ext uri="{FF2B5EF4-FFF2-40B4-BE49-F238E27FC236}">
                  <a16:creationId xmlns:a16="http://schemas.microsoft.com/office/drawing/2014/main" id="{40C98246-730C-4229-ABF7-B07E341354FE}"/>
                </a:ext>
              </a:extLst>
            </p:cNvPr>
            <p:cNvSpPr/>
            <p:nvPr/>
          </p:nvSpPr>
          <p:spPr>
            <a:xfrm rot="18900000">
              <a:off x="512986" y="3037312"/>
              <a:ext cx="875151" cy="875151"/>
            </a:xfrm>
            <a:prstGeom prst="teardrop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5D8608-07E9-481A-8C17-0478B20B4AFE}"/>
              </a:ext>
            </a:extLst>
          </p:cNvPr>
          <p:cNvGrpSpPr/>
          <p:nvPr/>
        </p:nvGrpSpPr>
        <p:grpSpPr>
          <a:xfrm>
            <a:off x="1561530" y="2521669"/>
            <a:ext cx="854959" cy="854959"/>
            <a:chOff x="418206" y="2933841"/>
            <a:chExt cx="1069264" cy="1069264"/>
          </a:xfrm>
        </p:grpSpPr>
        <p:sp>
          <p:nvSpPr>
            <p:cNvPr id="17" name="Teardrop 35">
              <a:extLst>
                <a:ext uri="{FF2B5EF4-FFF2-40B4-BE49-F238E27FC236}">
                  <a16:creationId xmlns:a16="http://schemas.microsoft.com/office/drawing/2014/main" id="{BA911879-E513-4286-A4B5-3E4A3268F7B5}"/>
                </a:ext>
              </a:extLst>
            </p:cNvPr>
            <p:cNvSpPr/>
            <p:nvPr/>
          </p:nvSpPr>
          <p:spPr>
            <a:xfrm rot="18900000">
              <a:off x="418206" y="2933841"/>
              <a:ext cx="1069264" cy="1069264"/>
            </a:xfrm>
            <a:prstGeom prst="teardrop">
              <a:avLst/>
            </a:prstGeom>
            <a:solidFill>
              <a:schemeClr val="accent2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9" name="Teardrop 35">
              <a:extLst>
                <a:ext uri="{FF2B5EF4-FFF2-40B4-BE49-F238E27FC236}">
                  <a16:creationId xmlns:a16="http://schemas.microsoft.com/office/drawing/2014/main" id="{797A79D8-E8C2-4080-B3A4-2ED43047CB7A}"/>
                </a:ext>
              </a:extLst>
            </p:cNvPr>
            <p:cNvSpPr/>
            <p:nvPr/>
          </p:nvSpPr>
          <p:spPr>
            <a:xfrm rot="18900000">
              <a:off x="512986" y="3037312"/>
              <a:ext cx="875151" cy="875151"/>
            </a:xfrm>
            <a:prstGeom prst="teardrop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08D925-AC7C-4108-ADB7-254539BC2021}"/>
              </a:ext>
            </a:extLst>
          </p:cNvPr>
          <p:cNvSpPr txBox="1"/>
          <p:nvPr/>
        </p:nvSpPr>
        <p:spPr>
          <a:xfrm>
            <a:off x="1593362" y="2687538"/>
            <a:ext cx="79057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DC26A-20C0-424D-8533-A11C047D74B2}"/>
              </a:ext>
            </a:extLst>
          </p:cNvPr>
          <p:cNvSpPr txBox="1"/>
          <p:nvPr/>
        </p:nvSpPr>
        <p:spPr>
          <a:xfrm>
            <a:off x="2566812" y="2660975"/>
            <a:ext cx="302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Your status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287968-AA3A-4231-B9CB-7C8007F21753}"/>
              </a:ext>
            </a:extLst>
          </p:cNvPr>
          <p:cNvSpPr txBox="1"/>
          <p:nvPr/>
        </p:nvSpPr>
        <p:spPr>
          <a:xfrm>
            <a:off x="10209116" y="3160874"/>
            <a:ext cx="79057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01B2EB-4387-4D93-A8E3-A4B3550F07D3}"/>
              </a:ext>
            </a:extLst>
          </p:cNvPr>
          <p:cNvSpPr txBox="1"/>
          <p:nvPr/>
        </p:nvSpPr>
        <p:spPr>
          <a:xfrm>
            <a:off x="7017497" y="3134311"/>
            <a:ext cx="302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Global Ranking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FC3F753-8242-4F8B-B59A-037A73938991}"/>
              </a:ext>
            </a:extLst>
          </p:cNvPr>
          <p:cNvGrpSpPr/>
          <p:nvPr/>
        </p:nvGrpSpPr>
        <p:grpSpPr>
          <a:xfrm>
            <a:off x="1564787" y="3673534"/>
            <a:ext cx="854959" cy="854959"/>
            <a:chOff x="418206" y="2933841"/>
            <a:chExt cx="1069264" cy="1069264"/>
          </a:xfrm>
        </p:grpSpPr>
        <p:sp>
          <p:nvSpPr>
            <p:cNvPr id="33" name="Teardrop 35">
              <a:extLst>
                <a:ext uri="{FF2B5EF4-FFF2-40B4-BE49-F238E27FC236}">
                  <a16:creationId xmlns:a16="http://schemas.microsoft.com/office/drawing/2014/main" id="{F30C621B-61E1-4FB1-BFCE-A091A1FCA934}"/>
                </a:ext>
              </a:extLst>
            </p:cNvPr>
            <p:cNvSpPr/>
            <p:nvPr/>
          </p:nvSpPr>
          <p:spPr>
            <a:xfrm rot="18900000">
              <a:off x="418206" y="2933841"/>
              <a:ext cx="1069264" cy="1069264"/>
            </a:xfrm>
            <a:prstGeom prst="teardrop">
              <a:avLst/>
            </a:prstGeom>
            <a:solidFill>
              <a:schemeClr val="accent2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4" name="Teardrop 35">
              <a:extLst>
                <a:ext uri="{FF2B5EF4-FFF2-40B4-BE49-F238E27FC236}">
                  <a16:creationId xmlns:a16="http://schemas.microsoft.com/office/drawing/2014/main" id="{E469FB1D-3D44-4FDD-AB41-F0EC1415CC2B}"/>
                </a:ext>
              </a:extLst>
            </p:cNvPr>
            <p:cNvSpPr/>
            <p:nvPr/>
          </p:nvSpPr>
          <p:spPr>
            <a:xfrm rot="18900000">
              <a:off x="512986" y="3037312"/>
              <a:ext cx="875151" cy="875151"/>
            </a:xfrm>
            <a:prstGeom prst="teardrop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62F1BA-918F-4C7F-9A24-4D9D98148113}"/>
              </a:ext>
            </a:extLst>
          </p:cNvPr>
          <p:cNvGrpSpPr/>
          <p:nvPr/>
        </p:nvGrpSpPr>
        <p:grpSpPr>
          <a:xfrm>
            <a:off x="10176924" y="4146870"/>
            <a:ext cx="854959" cy="854959"/>
            <a:chOff x="418206" y="2933841"/>
            <a:chExt cx="1069264" cy="1069264"/>
          </a:xfrm>
        </p:grpSpPr>
        <p:sp>
          <p:nvSpPr>
            <p:cNvPr id="42" name="Teardrop 35">
              <a:extLst>
                <a:ext uri="{FF2B5EF4-FFF2-40B4-BE49-F238E27FC236}">
                  <a16:creationId xmlns:a16="http://schemas.microsoft.com/office/drawing/2014/main" id="{D8C4BDBF-0761-4AC3-80D3-C9D981722706}"/>
                </a:ext>
              </a:extLst>
            </p:cNvPr>
            <p:cNvSpPr/>
            <p:nvPr/>
          </p:nvSpPr>
          <p:spPr>
            <a:xfrm rot="18900000">
              <a:off x="418206" y="2933841"/>
              <a:ext cx="1069264" cy="1069264"/>
            </a:xfrm>
            <a:prstGeom prst="teardrop">
              <a:avLst/>
            </a:prstGeom>
            <a:solidFill>
              <a:schemeClr val="accent2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43" name="Teardrop 35">
              <a:extLst>
                <a:ext uri="{FF2B5EF4-FFF2-40B4-BE49-F238E27FC236}">
                  <a16:creationId xmlns:a16="http://schemas.microsoft.com/office/drawing/2014/main" id="{C9D068CA-D598-48A3-A3A2-FA6C2742CD6E}"/>
                </a:ext>
              </a:extLst>
            </p:cNvPr>
            <p:cNvSpPr/>
            <p:nvPr/>
          </p:nvSpPr>
          <p:spPr>
            <a:xfrm rot="18900000">
              <a:off x="512986" y="3037312"/>
              <a:ext cx="875151" cy="875151"/>
            </a:xfrm>
            <a:prstGeom prst="teardrop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0AA94C-ECE1-427A-95A8-43B2D75F4C1D}"/>
              </a:ext>
            </a:extLst>
          </p:cNvPr>
          <p:cNvSpPr txBox="1"/>
          <p:nvPr/>
        </p:nvSpPr>
        <p:spPr>
          <a:xfrm>
            <a:off x="1593362" y="3839403"/>
            <a:ext cx="79057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2D9A4-2F02-423A-86C4-725F6AF6339E}"/>
              </a:ext>
            </a:extLst>
          </p:cNvPr>
          <p:cNvSpPr txBox="1"/>
          <p:nvPr/>
        </p:nvSpPr>
        <p:spPr>
          <a:xfrm>
            <a:off x="2566812" y="3812840"/>
            <a:ext cx="302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Your evolution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B8CBC-9564-4950-9858-1CEE9848C53F}"/>
              </a:ext>
            </a:extLst>
          </p:cNvPr>
          <p:cNvSpPr txBox="1"/>
          <p:nvPr/>
        </p:nvSpPr>
        <p:spPr>
          <a:xfrm>
            <a:off x="10209116" y="4312739"/>
            <a:ext cx="79057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05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10CEC-9A68-4545-979D-DB46E0F0BDC5}"/>
              </a:ext>
            </a:extLst>
          </p:cNvPr>
          <p:cNvSpPr txBox="1"/>
          <p:nvPr/>
        </p:nvSpPr>
        <p:spPr>
          <a:xfrm>
            <a:off x="7017497" y="4286176"/>
            <a:ext cx="302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Share and connect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AD80CDF-E5B2-4E4B-8028-E7DE755DB05E}"/>
              </a:ext>
            </a:extLst>
          </p:cNvPr>
          <p:cNvGrpSpPr/>
          <p:nvPr/>
        </p:nvGrpSpPr>
        <p:grpSpPr>
          <a:xfrm>
            <a:off x="1568044" y="4825398"/>
            <a:ext cx="854959" cy="854959"/>
            <a:chOff x="418206" y="2933841"/>
            <a:chExt cx="1069264" cy="1069264"/>
          </a:xfrm>
        </p:grpSpPr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05FAEE56-BB8F-4FC8-AD5F-481149C0A6B5}"/>
                </a:ext>
              </a:extLst>
            </p:cNvPr>
            <p:cNvSpPr/>
            <p:nvPr/>
          </p:nvSpPr>
          <p:spPr>
            <a:xfrm rot="18900000">
              <a:off x="418206" y="2933841"/>
              <a:ext cx="1069264" cy="1069264"/>
            </a:xfrm>
            <a:prstGeom prst="teardrop">
              <a:avLst/>
            </a:prstGeom>
            <a:solidFill>
              <a:schemeClr val="accent2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7" name="Teardrop 35">
              <a:extLst>
                <a:ext uri="{FF2B5EF4-FFF2-40B4-BE49-F238E27FC236}">
                  <a16:creationId xmlns:a16="http://schemas.microsoft.com/office/drawing/2014/main" id="{4770909E-4F87-4F3D-A617-F74F2EAC6688}"/>
                </a:ext>
              </a:extLst>
            </p:cNvPr>
            <p:cNvSpPr/>
            <p:nvPr/>
          </p:nvSpPr>
          <p:spPr>
            <a:xfrm rot="18900000">
              <a:off x="512986" y="3037312"/>
              <a:ext cx="875151" cy="875151"/>
            </a:xfrm>
            <a:prstGeom prst="teardrop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07BAB43-63C8-4B16-AB22-6C9B17B3881F}"/>
              </a:ext>
            </a:extLst>
          </p:cNvPr>
          <p:cNvSpPr txBox="1"/>
          <p:nvPr/>
        </p:nvSpPr>
        <p:spPr>
          <a:xfrm>
            <a:off x="1593362" y="4991267"/>
            <a:ext cx="79057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8E875-784A-4070-BEED-275D6998BDBC}"/>
              </a:ext>
            </a:extLst>
          </p:cNvPr>
          <p:cNvSpPr txBox="1"/>
          <p:nvPr/>
        </p:nvSpPr>
        <p:spPr>
          <a:xfrm>
            <a:off x="2566812" y="4964704"/>
            <a:ext cx="302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Your target</a:t>
            </a:r>
          </a:p>
        </p:txBody>
      </p:sp>
      <p:sp>
        <p:nvSpPr>
          <p:cNvPr id="47" name="Título 2">
            <a:extLst>
              <a:ext uri="{FF2B5EF4-FFF2-40B4-BE49-F238E27FC236}">
                <a16:creationId xmlns:a16="http://schemas.microsoft.com/office/drawing/2014/main" id="{E61AB567-C76D-4896-8CCB-59E583A1F280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-2" y="425436"/>
            <a:ext cx="12192000" cy="723900"/>
          </a:xfrm>
        </p:spPr>
        <p:txBody>
          <a:bodyPr>
            <a:normAutofit fontScale="9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Greengineering</a:t>
            </a:r>
            <a:r>
              <a:rPr lang="es-ES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D37CF6-18E2-42C0-82FB-9CC45803E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1073" r="4661" b="1"/>
          <a:stretch/>
        </p:blipFill>
        <p:spPr>
          <a:xfrm>
            <a:off x="4891975" y="1624466"/>
            <a:ext cx="2422496" cy="47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6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D4AB66A-FE34-4ABA-8CAC-D99361CE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08" y="1505233"/>
            <a:ext cx="2544585" cy="496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F919CD5-890C-4C5A-A6E3-90912F4B3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46" y="1505233"/>
            <a:ext cx="2526201" cy="496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1DA2824-4099-479C-9724-C50E8C077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68" y="1482083"/>
            <a:ext cx="2604579" cy="4968000"/>
          </a:xfrm>
          <a:prstGeom prst="rect">
            <a:avLst/>
          </a:prstGeom>
        </p:spPr>
      </p:pic>
      <p:sp>
        <p:nvSpPr>
          <p:cNvPr id="25" name="Título 2">
            <a:extLst>
              <a:ext uri="{FF2B5EF4-FFF2-40B4-BE49-F238E27FC236}">
                <a16:creationId xmlns:a16="http://schemas.microsoft.com/office/drawing/2014/main" id="{18D59997-83EB-44B0-9F21-F904ED4E5FFC}"/>
              </a:ext>
            </a:extLst>
          </p:cNvPr>
          <p:cNvSpPr txBox="1">
            <a:spLocks/>
          </p:cNvSpPr>
          <p:nvPr/>
        </p:nvSpPr>
        <p:spPr>
          <a:xfrm>
            <a:off x="0" y="411746"/>
            <a:ext cx="12192000" cy="7239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5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Greengineering</a:t>
            </a:r>
            <a:r>
              <a:rPr lang="es-ES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90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Backstage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Based on NASA real 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63159" y="1761067"/>
            <a:ext cx="3335866" cy="3335866"/>
            <a:chOff x="1820334" y="1761067"/>
            <a:chExt cx="3335866" cy="3335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>
            <a:stCxn id="6" idx="2"/>
          </p:cNvCxnSpPr>
          <p:nvPr/>
        </p:nvCxnSpPr>
        <p:spPr>
          <a:xfrm>
            <a:off x="3365583" y="3429000"/>
            <a:ext cx="804536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3123184" y="2702677"/>
            <a:ext cx="771842" cy="6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7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40" name="Rounded Rectangle 3">
            <a:extLst>
              <a:ext uri="{FF2B5EF4-FFF2-40B4-BE49-F238E27FC236}">
                <a16:creationId xmlns:a16="http://schemas.microsoft.com/office/drawing/2014/main" id="{2E67F029-3EDF-4C13-8D91-B26282FE5B44}"/>
              </a:ext>
            </a:extLst>
          </p:cNvPr>
          <p:cNvSpPr/>
          <p:nvPr/>
        </p:nvSpPr>
        <p:spPr>
          <a:xfrm>
            <a:off x="905346" y="4850226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ounded Rectangle 4">
            <a:extLst>
              <a:ext uri="{FF2B5EF4-FFF2-40B4-BE49-F238E27FC236}">
                <a16:creationId xmlns:a16="http://schemas.microsoft.com/office/drawing/2014/main" id="{55D85915-CCF7-4DC0-B4A1-83BCD194E54D}"/>
              </a:ext>
            </a:extLst>
          </p:cNvPr>
          <p:cNvSpPr/>
          <p:nvPr/>
        </p:nvSpPr>
        <p:spPr>
          <a:xfrm rot="18600000">
            <a:off x="2793223" y="4519554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1">
            <a:extLst>
              <a:ext uri="{FF2B5EF4-FFF2-40B4-BE49-F238E27FC236}">
                <a16:creationId xmlns:a16="http://schemas.microsoft.com/office/drawing/2014/main" id="{F432B2D0-2756-464D-81E5-DBB08F7394A8}"/>
              </a:ext>
            </a:extLst>
          </p:cNvPr>
          <p:cNvSpPr/>
          <p:nvPr/>
        </p:nvSpPr>
        <p:spPr>
          <a:xfrm>
            <a:off x="3496682" y="4188670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ounded Rectangle 13">
            <a:extLst>
              <a:ext uri="{FF2B5EF4-FFF2-40B4-BE49-F238E27FC236}">
                <a16:creationId xmlns:a16="http://schemas.microsoft.com/office/drawing/2014/main" id="{E1CFC20A-960F-443F-A1CF-9C16CFA9B451}"/>
              </a:ext>
            </a:extLst>
          </p:cNvPr>
          <p:cNvSpPr/>
          <p:nvPr/>
        </p:nvSpPr>
        <p:spPr>
          <a:xfrm>
            <a:off x="6088018" y="3527114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ounded Rectangle 15">
            <a:extLst>
              <a:ext uri="{FF2B5EF4-FFF2-40B4-BE49-F238E27FC236}">
                <a16:creationId xmlns:a16="http://schemas.microsoft.com/office/drawing/2014/main" id="{8BEAD3D3-1266-4A66-BB88-18411C2CC88C}"/>
              </a:ext>
            </a:extLst>
          </p:cNvPr>
          <p:cNvSpPr/>
          <p:nvPr/>
        </p:nvSpPr>
        <p:spPr>
          <a:xfrm>
            <a:off x="8703025" y="2865558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7F80CE0D-4444-4910-9EAB-8BF6E1415FDB}"/>
              </a:ext>
            </a:extLst>
          </p:cNvPr>
          <p:cNvGrpSpPr/>
          <p:nvPr/>
        </p:nvGrpSpPr>
        <p:grpSpPr>
          <a:xfrm>
            <a:off x="7392579" y="2017646"/>
            <a:ext cx="3806333" cy="716616"/>
            <a:chOff x="116153" y="4417056"/>
            <a:chExt cx="3806333" cy="7166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43D778-714F-4629-AA95-C0FD93C56905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Temperature Incrementation Identification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CC757F-F5AC-49FE-87D9-3A0D576038C7}"/>
                </a:ext>
              </a:extLst>
            </p:cNvPr>
            <p:cNvSpPr txBox="1"/>
            <p:nvPr/>
          </p:nvSpPr>
          <p:spPr>
            <a:xfrm>
              <a:off x="116153" y="4672007"/>
              <a:ext cx="3806333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Finally we compare the expected projection of temperature versus impacted Temperature projection 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52F66E9-06BF-4C97-8B95-1303E511142B}"/>
              </a:ext>
            </a:extLst>
          </p:cNvPr>
          <p:cNvSpPr txBox="1"/>
          <p:nvPr/>
        </p:nvSpPr>
        <p:spPr>
          <a:xfrm>
            <a:off x="9201872" y="2991882"/>
            <a:ext cx="1997039" cy="31329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s-ES" altLang="ko-KR" sz="1400" b="1" dirty="0" err="1">
                <a:solidFill>
                  <a:schemeClr val="tx2"/>
                </a:solidFill>
                <a:cs typeface="Arial" pitchFamily="34" charset="0"/>
              </a:rPr>
              <a:t>Temperature</a:t>
            </a:r>
            <a:r>
              <a:rPr lang="es-ES" altLang="ko-KR" sz="14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s-ES" altLang="ko-KR" sz="1400" b="1" dirty="0" err="1">
                <a:solidFill>
                  <a:schemeClr val="tx2"/>
                </a:solidFill>
                <a:cs typeface="Arial" pitchFamily="34" charset="0"/>
              </a:rPr>
              <a:t>Impact</a:t>
            </a:r>
            <a:endParaRPr lang="ko-KR" altLang="en-US" sz="1400" b="1" dirty="0">
              <a:solidFill>
                <a:schemeClr val="tx2"/>
              </a:solidFill>
              <a:cs typeface="Arial" pitchFamily="34" charset="0"/>
            </a:endParaRPr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0649CF3E-6D6D-4420-9E26-B9FF2A671F0A}"/>
              </a:ext>
            </a:extLst>
          </p:cNvPr>
          <p:cNvGrpSpPr/>
          <p:nvPr/>
        </p:nvGrpSpPr>
        <p:grpSpPr>
          <a:xfrm>
            <a:off x="1686809" y="3336502"/>
            <a:ext cx="3879957" cy="716616"/>
            <a:chOff x="42529" y="4417056"/>
            <a:chExt cx="3879957" cy="71661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090BF6-34A9-49BE-990C-3127B6C48F06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The emission of a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D5E37B-920C-4444-9F50-85E69FE4BA11}"/>
                </a:ext>
              </a:extLst>
            </p:cNvPr>
            <p:cNvSpPr txBox="1"/>
            <p:nvPr/>
          </p:nvSpPr>
          <p:spPr>
            <a:xfrm>
              <a:off x="42529" y="4672007"/>
              <a:ext cx="3879957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Then we escalate this CO2 emission to a relevant amount of actions and project it towards a relevant time </a:t>
              </a:r>
            </a:p>
          </p:txBody>
        </p:sp>
      </p:grpSp>
      <p:grpSp>
        <p:nvGrpSpPr>
          <p:cNvPr id="53" name="Group 25">
            <a:extLst>
              <a:ext uri="{FF2B5EF4-FFF2-40B4-BE49-F238E27FC236}">
                <a16:creationId xmlns:a16="http://schemas.microsoft.com/office/drawing/2014/main" id="{DFCC5574-01B4-41E4-ACF1-22FFF03A186A}"/>
              </a:ext>
            </a:extLst>
          </p:cNvPr>
          <p:cNvGrpSpPr/>
          <p:nvPr/>
        </p:nvGrpSpPr>
        <p:grpSpPr>
          <a:xfrm>
            <a:off x="7922964" y="4246264"/>
            <a:ext cx="3408061" cy="716616"/>
            <a:chOff x="302738" y="4417056"/>
            <a:chExt cx="3619748" cy="7166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1F5F7BD-39B4-4B4C-B57D-A000E5C14234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CO2 Parts Per Million in the Atmosphere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69F5B3-4F5E-4495-B28A-0B2B523B177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It is necessary to translate this CO2 emissions into 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ACBEEE1-C154-4186-BE19-7331B01CEC90}"/>
              </a:ext>
            </a:extLst>
          </p:cNvPr>
          <p:cNvSpPr txBox="1"/>
          <p:nvPr/>
        </p:nvSpPr>
        <p:spPr>
          <a:xfrm>
            <a:off x="1463262" y="4989183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cs typeface="Arial" pitchFamily="34" charset="0"/>
              </a:rPr>
              <a:t>One Action CO2 </a:t>
            </a:r>
            <a:endParaRPr lang="ko-KR" altLang="en-US" sz="1400" b="1" dirty="0">
              <a:solidFill>
                <a:schemeClr val="tx2"/>
              </a:solidFill>
              <a:cs typeface="Arial" pitchFamily="34" charset="0"/>
            </a:endParaRPr>
          </a:p>
        </p:txBody>
      </p:sp>
      <p:grpSp>
        <p:nvGrpSpPr>
          <p:cNvPr id="57" name="Group 29">
            <a:extLst>
              <a:ext uri="{FF2B5EF4-FFF2-40B4-BE49-F238E27FC236}">
                <a16:creationId xmlns:a16="http://schemas.microsoft.com/office/drawing/2014/main" id="{8489764A-94E9-41A5-9ECB-DEBFE7A60BE7}"/>
              </a:ext>
            </a:extLst>
          </p:cNvPr>
          <p:cNvGrpSpPr/>
          <p:nvPr/>
        </p:nvGrpSpPr>
        <p:grpSpPr>
          <a:xfrm>
            <a:off x="2772645" y="5571039"/>
            <a:ext cx="3549273" cy="716616"/>
            <a:chOff x="302738" y="4417056"/>
            <a:chExt cx="3619748" cy="71661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B1A3B52-24A6-46B0-AA65-6C34CF281FD6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The emission of a single action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8E3D62-CB2A-436F-A449-5BDCC04E006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First we identify the CO2 emission saved by a positive action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6D8CDCE-9974-4004-913C-5413D413A494}"/>
              </a:ext>
            </a:extLst>
          </p:cNvPr>
          <p:cNvSpPr txBox="1"/>
          <p:nvPr/>
        </p:nvSpPr>
        <p:spPr>
          <a:xfrm>
            <a:off x="6645934" y="367274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cs typeface="Arial" pitchFamily="34" charset="0"/>
              </a:rPr>
              <a:t>CO2 PPM</a:t>
            </a:r>
            <a:endParaRPr lang="ko-KR" altLang="en-US" sz="1400" b="1" dirty="0">
              <a:solidFill>
                <a:schemeClr val="tx2"/>
              </a:solidFill>
              <a:cs typeface="Arial" pitchFamily="34" charset="0"/>
            </a:endParaRPr>
          </a:p>
        </p:txBody>
      </p:sp>
      <p:cxnSp>
        <p:nvCxnSpPr>
          <p:cNvPr id="61" name="Elbow Connector 34">
            <a:extLst>
              <a:ext uri="{FF2B5EF4-FFF2-40B4-BE49-F238E27FC236}">
                <a16:creationId xmlns:a16="http://schemas.microsoft.com/office/drawing/2014/main" id="{900EF5D5-F5C7-479E-A78B-A3A2471CF78C}"/>
              </a:ext>
            </a:extLst>
          </p:cNvPr>
          <p:cNvCxnSpPr/>
          <p:nvPr/>
        </p:nvCxnSpPr>
        <p:spPr>
          <a:xfrm rot="16200000" flipH="1">
            <a:off x="2164450" y="5564286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44">
            <a:extLst>
              <a:ext uri="{FF2B5EF4-FFF2-40B4-BE49-F238E27FC236}">
                <a16:creationId xmlns:a16="http://schemas.microsoft.com/office/drawing/2014/main" id="{5AC15BCD-8B38-4D7E-AF45-2E9476AA44DE}"/>
              </a:ext>
            </a:extLst>
          </p:cNvPr>
          <p:cNvCxnSpPr/>
          <p:nvPr/>
        </p:nvCxnSpPr>
        <p:spPr>
          <a:xfrm rot="16200000" flipH="1">
            <a:off x="7340076" y="4243912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4">
            <a:extLst>
              <a:ext uri="{FF2B5EF4-FFF2-40B4-BE49-F238E27FC236}">
                <a16:creationId xmlns:a16="http://schemas.microsoft.com/office/drawing/2014/main" id="{6AC59798-A267-4A77-A260-0FCF6D06E8F8}"/>
              </a:ext>
            </a:extLst>
          </p:cNvPr>
          <p:cNvSpPr/>
          <p:nvPr/>
        </p:nvSpPr>
        <p:spPr>
          <a:xfrm rot="18600000">
            <a:off x="5378425" y="3854912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ounded Rectangle 4">
            <a:extLst>
              <a:ext uri="{FF2B5EF4-FFF2-40B4-BE49-F238E27FC236}">
                <a16:creationId xmlns:a16="http://schemas.microsoft.com/office/drawing/2014/main" id="{E505DFAC-C7C9-436F-AA87-591EBF15E0EB}"/>
              </a:ext>
            </a:extLst>
          </p:cNvPr>
          <p:cNvSpPr/>
          <p:nvPr/>
        </p:nvSpPr>
        <p:spPr>
          <a:xfrm rot="18600000">
            <a:off x="7985610" y="3202263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9F0B1C-ADF8-4297-B9D6-5921CA99A0AB}"/>
              </a:ext>
            </a:extLst>
          </p:cNvPr>
          <p:cNvSpPr txBox="1"/>
          <p:nvPr/>
        </p:nvSpPr>
        <p:spPr>
          <a:xfrm>
            <a:off x="4008297" y="4329403"/>
            <a:ext cx="1651721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cs typeface="Arial" pitchFamily="34" charset="0"/>
              </a:rPr>
              <a:t>Escalate the CO2</a:t>
            </a:r>
            <a:endParaRPr lang="ko-KR" altLang="en-US" sz="1400" b="1" dirty="0">
              <a:solidFill>
                <a:schemeClr val="tx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055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169</Words>
  <Application>Microsoft Office PowerPoint</Application>
  <PresentationFormat>Panorámica</PresentationFormat>
  <Paragraphs>46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맑은 고딕</vt:lpstr>
      <vt:lpstr>Arial</vt:lpstr>
      <vt:lpstr>Bradley Hand ITC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ALVARO SANCHEZ OLAVARRIETA</cp:lastModifiedBy>
  <cp:revision>123</cp:revision>
  <dcterms:created xsi:type="dcterms:W3CDTF">2018-04-24T17:14:44Z</dcterms:created>
  <dcterms:modified xsi:type="dcterms:W3CDTF">2019-10-20T13:22:45Z</dcterms:modified>
</cp:coreProperties>
</file>